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7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99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21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8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53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77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5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54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40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12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06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66D4-543B-4B82-8E51-C4B14039F8E9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C720A-0AAB-47D1-8D84-AAF0D4B99E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7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910347" y="4090106"/>
            <a:ext cx="6214188" cy="1813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238984" y="5901637"/>
            <a:ext cx="4563591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200" kern="10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プログラム</a:t>
            </a:r>
            <a:r>
              <a:rPr lang="en-US" altLang="ja-JP" sz="1200" kern="10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】</a:t>
            </a:r>
            <a:endParaRPr lang="ja-JP" altLang="en-US" sz="1200" kern="100" dirty="0" smtClean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■</a:t>
            </a:r>
            <a:r>
              <a:rPr lang="ja-JP" altLang="ja-JP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趣旨説明</a:t>
            </a:r>
            <a:r>
              <a:rPr lang="ja-JP" altLang="en-US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　</a:t>
            </a:r>
            <a:r>
              <a:rPr lang="ja-JP" altLang="en-US" sz="10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上田 道と川の駅 おとぎの里  代表世話人  石井孝二</a:t>
            </a:r>
            <a:endParaRPr lang="en-US" altLang="ja-JP" sz="1000" kern="0" dirty="0" smtClean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Courier"/>
            </a:endParaRPr>
          </a:p>
          <a:p>
            <a:pPr algn="just">
              <a:spcAft>
                <a:spcPts val="0"/>
              </a:spcAft>
            </a:pPr>
            <a:r>
              <a:rPr lang="en-US" altLang="ja-JP" sz="1000" kern="0" dirty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 </a:t>
            </a:r>
            <a:r>
              <a:rPr lang="en-US" altLang="ja-JP" sz="10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                                    (</a:t>
            </a:r>
            <a:r>
              <a:rPr lang="ja-JP" altLang="en-US" sz="10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上田水辺プラザ整備連絡協議会会長</a:t>
            </a:r>
            <a:r>
              <a:rPr lang="en-US" altLang="ja-JP" sz="10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)</a:t>
            </a:r>
            <a:endParaRPr lang="ja-JP" altLang="en-US" sz="1000" kern="0" dirty="0" smtClean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Courier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■</a:t>
            </a:r>
            <a:r>
              <a:rPr lang="ja-JP" altLang="ja-JP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活動発表</a:t>
            </a:r>
            <a:r>
              <a:rPr lang="ja-JP" altLang="en-US" sz="10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</a:t>
            </a:r>
            <a:r>
              <a:rPr lang="en-US" altLang="ja-JP" sz="10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※</a:t>
            </a:r>
            <a:r>
              <a:rPr lang="ja-JP" altLang="en-US" sz="10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発表内容、順番は予定です　</a:t>
            </a:r>
          </a:p>
          <a:p>
            <a:pPr algn="just">
              <a:spcAft>
                <a:spcPts val="0"/>
              </a:spcAft>
            </a:pPr>
            <a:r>
              <a:rPr lang="ja-JP" altLang="en-US" sz="12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　</a:t>
            </a: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「鮭の孵化実験と稚魚放流」　</a:t>
            </a:r>
            <a:r>
              <a:rPr lang="ja-JP" altLang="ja-JP" sz="11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南小学校</a:t>
            </a:r>
            <a:r>
              <a:rPr lang="en-US" altLang="ja-JP" sz="11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 </a:t>
            </a:r>
            <a:r>
              <a:rPr lang="ja-JP" altLang="en-US" sz="11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児童の皆さん</a:t>
            </a:r>
          </a:p>
          <a:p>
            <a:pPr algn="just">
              <a:spcAft>
                <a:spcPts val="0"/>
              </a:spcAft>
            </a:pP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　</a:t>
            </a:r>
            <a:r>
              <a:rPr lang="ja-JP" altLang="en-US" sz="11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「鮎の稚魚放流と川遊び</a:t>
            </a: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」　</a:t>
            </a:r>
            <a:r>
              <a:rPr lang="ja-JP" altLang="ja-JP" sz="11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川辺小学校</a:t>
            </a:r>
            <a:r>
              <a:rPr lang="en-US" altLang="ja-JP" sz="11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 </a:t>
            </a:r>
            <a:r>
              <a:rPr lang="ja-JP" altLang="en-US" sz="11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児童の皆さん</a:t>
            </a:r>
          </a:p>
          <a:p>
            <a:pPr algn="just">
              <a:spcAft>
                <a:spcPts val="0"/>
              </a:spcAft>
            </a:pPr>
            <a:r>
              <a:rPr lang="ja-JP" altLang="en-US" sz="1100" kern="0" dirty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</a:t>
            </a: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「水辺で学ぼう　」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信州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水環境マップ・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ネットワーク</a:t>
            </a:r>
            <a:r>
              <a:rPr lang="ja-JP" altLang="en-US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事務局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沼田清氏</a:t>
            </a:r>
          </a:p>
          <a:p>
            <a:pPr algn="just"/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「千曲川で遊ぼう 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!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」　信州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上田</a:t>
            </a: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千曲</a:t>
            </a:r>
            <a:r>
              <a:rPr lang="ja-JP" altLang="en-US" sz="1100" kern="0" dirty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川</a:t>
            </a: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少年団　副会長　竜野秀一氏</a:t>
            </a:r>
            <a:endParaRPr lang="ja-JP" altLang="en-US" sz="1100" kern="0" dirty="0">
              <a:latin typeface="ＭＳ Ｐ明朝" panose="02020600040205080304" pitchFamily="18" charset="-128"/>
              <a:ea typeface="ＭＳ Ｐ明朝" panose="02020600040205080304" pitchFamily="18" charset="-128"/>
              <a:cs typeface="Courier"/>
            </a:endParaRPr>
          </a:p>
          <a:p>
            <a:pPr algn="just"/>
            <a:r>
              <a:rPr lang="ja-JP" altLang="en-US" sz="1100" kern="0" dirty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</a:t>
            </a: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「千曲川を空から見てみよう」　</a:t>
            </a:r>
            <a:r>
              <a:rPr lang="ja-JP" altLang="en-US" sz="1100" kern="0" dirty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新潟水辺の</a:t>
            </a: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会　副代表</a:t>
            </a:r>
            <a:r>
              <a:rPr lang="ja-JP" altLang="en-US" sz="105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</a:t>
            </a:r>
            <a:r>
              <a:rPr lang="ja-JP" altLang="en-US" sz="11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加藤功氏</a:t>
            </a:r>
            <a:endParaRPr lang="ja-JP" altLang="en-US" sz="1200" kern="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Courier"/>
            </a:endParaRPr>
          </a:p>
          <a:p>
            <a:pPr algn="just"/>
            <a:endParaRPr lang="ja-JP" altLang="en-US" sz="400" kern="0" dirty="0" smtClean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Courier"/>
            </a:endParaRPr>
          </a:p>
          <a:p>
            <a:r>
              <a:rPr lang="ja-JP" altLang="en-US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■</a:t>
            </a:r>
            <a:r>
              <a:rPr lang="ja-JP" altLang="ja-JP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意見交換</a:t>
            </a:r>
            <a:r>
              <a:rPr lang="ja-JP" altLang="en-US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　テーマ</a:t>
            </a:r>
            <a:r>
              <a:rPr lang="ja-JP" altLang="en-US" sz="12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「</a:t>
            </a:r>
            <a:r>
              <a:rPr lang="ja-JP" altLang="ja-JP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千曲川について感じている</a:t>
            </a:r>
            <a:r>
              <a:rPr lang="ja-JP" altLang="en-US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こと、</a:t>
            </a:r>
          </a:p>
          <a:p>
            <a:r>
              <a:rPr lang="ja-JP" altLang="en-US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</a:t>
            </a:r>
            <a:r>
              <a:rPr lang="ja-JP" altLang="ja-JP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それぞれの団体</a:t>
            </a:r>
            <a:r>
              <a:rPr lang="ja-JP" altLang="en-US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のこれからのとりくみ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」</a:t>
            </a:r>
          </a:p>
          <a:p>
            <a:endParaRPr lang="ja-JP" altLang="en-US" sz="5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200" kern="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　　コーディネーター　</a:t>
            </a:r>
            <a:r>
              <a:rPr lang="ja-JP" altLang="en-US" sz="10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上田道と川の駅 おとぎの里　</a:t>
            </a:r>
            <a:r>
              <a:rPr lang="ja-JP" altLang="en-US" sz="1000" kern="0" dirty="0" err="1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てらこや</a:t>
            </a:r>
            <a:r>
              <a:rPr lang="ja-JP" altLang="en-US" sz="10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部会長　高橋大輔</a:t>
            </a:r>
            <a:endParaRPr lang="en-US" altLang="ja-JP" sz="1000" kern="0" dirty="0" smtClean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Courier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ja-JP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長野大学</a:t>
            </a:r>
            <a:r>
              <a:rPr lang="en-US" altLang="ja-JP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ja-JP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環境ツーリズム学部</a:t>
            </a:r>
            <a:r>
              <a:rPr lang="en-US" altLang="ja-JP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ja-JP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教授</a:t>
            </a:r>
            <a:r>
              <a:rPr lang="en-US" altLang="ja-JP" sz="10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 </a:t>
            </a:r>
            <a:r>
              <a:rPr lang="en-US" altLang="ja-JP" sz="12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  </a:t>
            </a:r>
            <a:r>
              <a:rPr lang="en-US" altLang="ja-JP" sz="1000" kern="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Courier"/>
              </a:rPr>
              <a:t>                               </a:t>
            </a:r>
            <a:endParaRPr lang="en-US" altLang="ja-JP" sz="1000" kern="0" dirty="0">
              <a:latin typeface="ＭＳ Ｐ明朝" panose="02020600040205080304" pitchFamily="18" charset="-128"/>
              <a:ea typeface="ＭＳ Ｐ明朝" panose="02020600040205080304" pitchFamily="18" charset="-128"/>
              <a:cs typeface="Courier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80" y="5355592"/>
            <a:ext cx="5240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2000" kern="100" dirty="0" smtClean="0">
                <a:solidFill>
                  <a:srgbClr val="0070C0"/>
                </a:solidFill>
                <a:effectLst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Times New Roman" panose="02020603050405020304" pitchFamily="18" charset="0"/>
              </a:rPr>
              <a:t>会 場 </a:t>
            </a:r>
            <a:r>
              <a:rPr lang="ja-JP" altLang="ja-JP" sz="2000" kern="100" dirty="0" smtClean="0">
                <a:effectLst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Times New Roman" panose="02020603050405020304" pitchFamily="18" charset="0"/>
              </a:rPr>
              <a:t>上田道と川の駅おとぎの里</a:t>
            </a:r>
            <a:r>
              <a:rPr lang="ja-JP" altLang="en-US" sz="2000" kern="1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sz="2000" kern="100" dirty="0" smtClean="0">
                <a:effectLst/>
                <a:latin typeface="HG創英ﾌﾟﾚｾﾞﾝｽEB" panose="02020809000000000000" pitchFamily="17" charset="-128"/>
                <a:ea typeface="HG創英ﾌﾟﾚｾﾞﾝｽEB" panose="02020809000000000000" pitchFamily="17" charset="-128"/>
                <a:cs typeface="Times New Roman" panose="02020603050405020304" pitchFamily="18" charset="0"/>
              </a:rPr>
              <a:t>交流館 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41836" y="8624697"/>
            <a:ext cx="6639151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主　催　　</a:t>
            </a:r>
            <a:r>
              <a:rPr lang="ja-JP" altLang="en-US" sz="1200" b="1" kern="100" dirty="0" smtClean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上田 道と川の駅 おとぎの里</a:t>
            </a:r>
            <a:r>
              <a:rPr lang="ja-JP" altLang="en-US" sz="1200" b="1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 err="1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てらこや</a:t>
            </a:r>
            <a:r>
              <a:rPr lang="ja-JP" altLang="en-US" sz="1200" b="1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部会</a:t>
            </a:r>
            <a:endParaRPr lang="en-US" altLang="ja-JP" sz="1200" b="1" kern="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050" kern="100" dirty="0" err="1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てらこや</a:t>
            </a:r>
            <a:r>
              <a:rPr lang="ja-JP" altLang="en-US" sz="105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部会は、「環境への興味を誘起し、自然への理解を深める」を目的とした</a:t>
            </a:r>
            <a:r>
              <a:rPr lang="ja-JP" altLang="en-US" sz="105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諸活動を行っています。</a:t>
            </a: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　　　　</a:t>
            </a:r>
            <a:r>
              <a:rPr lang="ja-JP" altLang="en-US" sz="11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05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10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（活動の様子はおとぎの里ホームページをご覧ください。）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47227" y="9376195"/>
            <a:ext cx="660074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お問い合わせ　　　　　　　　　　　　　　　　　　　　　　　</a:t>
            </a:r>
            <a:r>
              <a:rPr lang="ja-JP" altLang="en-US" sz="11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長野県</a:t>
            </a:r>
            <a:r>
              <a:rPr lang="ja-JP" altLang="en-US" sz="11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上田市小泉</a:t>
            </a:r>
            <a:r>
              <a:rPr lang="en-US" altLang="ja-JP" sz="11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2575-2</a:t>
            </a:r>
            <a:r>
              <a:rPr lang="ja-JP" altLang="en-US" sz="11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電話</a:t>
            </a:r>
            <a:r>
              <a:rPr lang="en-US" altLang="ja-JP" sz="12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0268-75-0587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12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ｅ</a:t>
            </a:r>
            <a:r>
              <a:rPr lang="en-US" altLang="ja-JP" sz="12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-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ｍａｉｌ　</a:t>
            </a:r>
            <a:r>
              <a:rPr lang="en-US" altLang="ja-JP" sz="1200" kern="100" dirty="0" err="1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otoginosato@gmail</a:t>
            </a:r>
            <a:r>
              <a:rPr lang="en-US" altLang="ja-JP" sz="12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 .com   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ＵＲＬ </a:t>
            </a:r>
            <a:r>
              <a:rPr lang="en-US" altLang="ja-JP" sz="1200" kern="100" dirty="0" smtClean="0">
                <a:effectLst/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http://www.otoginosato.jp</a:t>
            </a:r>
            <a:endParaRPr lang="ja-JP" altLang="en-US" sz="1200" kern="100" dirty="0" smtClean="0"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67"/>
          <a:stretch/>
        </p:blipFill>
        <p:spPr>
          <a:xfrm>
            <a:off x="0" y="-38735"/>
            <a:ext cx="6880987" cy="2859432"/>
          </a:xfrm>
          <a:prstGeom prst="rect">
            <a:avLst/>
          </a:prstGeom>
        </p:spPr>
      </p:pic>
      <p:sp>
        <p:nvSpPr>
          <p:cNvPr id="13" name="サブタイトル 2"/>
          <p:cNvSpPr txBox="1">
            <a:spLocks/>
          </p:cNvSpPr>
          <p:nvPr/>
        </p:nvSpPr>
        <p:spPr>
          <a:xfrm>
            <a:off x="180233" y="2861101"/>
            <a:ext cx="6567826" cy="8271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ja-JP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長野県のシンボルである千曲川は、現在、様々な団体に利用されて</a:t>
            </a:r>
            <a:r>
              <a:rPr lang="ja-JP" altLang="en-US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r>
              <a:rPr lang="ja-JP" altLang="ja-JP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</a:t>
            </a:r>
            <a:r>
              <a:rPr lang="ja-JP" altLang="en-US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　</a:t>
            </a:r>
            <a:r>
              <a:rPr lang="ja-JP" altLang="ja-JP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各団体のポリシーや活動内容、またイメージする千曲川の将来像について情報や考え</a:t>
            </a:r>
            <a:r>
              <a:rPr lang="ja-JP" altLang="en-US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を共有すると共に、</a:t>
            </a:r>
            <a:r>
              <a:rPr lang="ja-JP" altLang="ja-JP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千曲川に関わる団体間での協働の可能性を</a:t>
            </a:r>
            <a:r>
              <a:rPr lang="ja-JP" altLang="en-US" sz="1400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考えます。</a:t>
            </a:r>
            <a:endParaRPr lang="ja-JP" altLang="en-US" sz="14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227" y="3451303"/>
            <a:ext cx="636406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24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24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24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4000" b="1" kern="100" dirty="0" smtClean="0">
                <a:solidFill>
                  <a:srgbClr val="92D05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32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4000" b="1" kern="100" dirty="0" smtClean="0">
                <a:solidFill>
                  <a:srgbClr val="92D05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ja-JP" sz="32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8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2800" kern="100" dirty="0" smtClean="0">
                <a:solidFill>
                  <a:srgbClr val="FF000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8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28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3200" kern="100" dirty="0" smtClean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3200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32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10:00</a:t>
            </a:r>
            <a:r>
              <a:rPr lang="ja-JP" altLang="ja-JP" sz="32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〜</a:t>
            </a:r>
            <a:r>
              <a:rPr lang="en-US" altLang="ja-JP" sz="32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13:00</a:t>
            </a:r>
            <a:endParaRPr lang="ja-JP" altLang="en-US" sz="3200" kern="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6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9:30</a:t>
            </a:r>
            <a:r>
              <a:rPr lang="ja-JP" altLang="en-US" sz="1600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受付・</a:t>
            </a:r>
            <a:r>
              <a:rPr lang="en-US" altLang="ja-JP" sz="1600" kern="100" dirty="0" smtClean="0">
                <a:solidFill>
                  <a:srgbClr val="0070C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10:00</a:t>
            </a:r>
            <a:r>
              <a:rPr lang="ja-JP" altLang="en-US" sz="1600" kern="100" dirty="0" smtClean="0">
                <a:solidFill>
                  <a:srgbClr val="0070C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開会  </a:t>
            </a:r>
            <a:r>
              <a:rPr lang="ja-JP" altLang="en-US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定員</a:t>
            </a:r>
            <a:r>
              <a:rPr lang="en-US" altLang="ja-JP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60</a:t>
            </a:r>
            <a:r>
              <a:rPr lang="ja-JP" altLang="en-US" kern="100" dirty="0" smtClean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名 </a:t>
            </a:r>
            <a:endParaRPr lang="ja-JP" altLang="en-US" sz="1600" kern="100" dirty="0" smtClean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 お申し込み</a:t>
            </a:r>
            <a:r>
              <a:rPr lang="en-US" altLang="ja-JP" sz="1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…</a:t>
            </a:r>
            <a:r>
              <a:rPr lang="ja-JP" altLang="en-US" sz="1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おとぎの里 ☎</a:t>
            </a:r>
            <a:r>
              <a:rPr lang="en-US" altLang="ja-JP" sz="1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0268-75-0587</a:t>
            </a:r>
            <a:endParaRPr lang="ja-JP" altLang="en-US" sz="1600" kern="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ja-JP" sz="1600" kern="1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600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※</a:t>
            </a:r>
            <a:r>
              <a:rPr lang="ja-JP" altLang="en-US" sz="1600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昼食をご希望される方は参加費</a:t>
            </a:r>
            <a:r>
              <a:rPr lang="en-US" altLang="ja-JP" sz="1600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500</a:t>
            </a:r>
            <a:r>
              <a:rPr lang="ja-JP" altLang="en-US" sz="1600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円</a:t>
            </a:r>
            <a:r>
              <a:rPr lang="en-US" altLang="ja-JP" sz="1200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(12:15</a:t>
            </a:r>
            <a:r>
              <a:rPr lang="ja-JP" altLang="en-US" sz="1200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～昼食</a:t>
            </a:r>
            <a:r>
              <a:rPr lang="en-US" altLang="ja-JP" sz="1200" kern="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)</a:t>
            </a:r>
            <a:endParaRPr lang="en-US" altLang="ja-JP" sz="1200" kern="100" dirty="0" smtClean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247227" y="2052688"/>
            <a:ext cx="6213604" cy="7778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n>
                  <a:solidFill>
                    <a:srgbClr val="00B050"/>
                  </a:solidFill>
                </a:ln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これからの千曲川を考える会</a:t>
            </a:r>
            <a:endParaRPr lang="ja-JP" altLang="en-US" sz="4000" dirty="0">
              <a:ln>
                <a:solidFill>
                  <a:srgbClr val="00B050"/>
                </a:solidFill>
              </a:ln>
              <a:solidFill>
                <a:schemeClr val="bg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51675" y="5991640"/>
            <a:ext cx="1645071" cy="10967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841" y="3530892"/>
            <a:ext cx="2238272" cy="14856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859" y="9274320"/>
            <a:ext cx="870598" cy="363386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992" y="9353476"/>
            <a:ext cx="1031100" cy="28423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32" y="7450974"/>
            <a:ext cx="2102533" cy="1182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正方形/長方形 18"/>
          <p:cNvSpPr/>
          <p:nvPr/>
        </p:nvSpPr>
        <p:spPr>
          <a:xfrm>
            <a:off x="4606025" y="4950411"/>
            <a:ext cx="23516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8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環境学習会　</a:t>
            </a:r>
            <a:r>
              <a:rPr lang="en-US" altLang="ja-JP" sz="8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8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水棲昆虫調査～水質評価</a:t>
            </a:r>
            <a:r>
              <a:rPr lang="en-US" altLang="ja-JP" sz="8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)</a:t>
            </a:r>
            <a:endParaRPr lang="ja-JP" altLang="en-US" sz="800" kern="100" dirty="0" smtClean="0"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10856" y="7294915"/>
            <a:ext cx="86406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8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鮭の稚魚放流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565" y="5727430"/>
            <a:ext cx="1096201" cy="1644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正方形/長方形 22"/>
          <p:cNvSpPr/>
          <p:nvPr/>
        </p:nvSpPr>
        <p:spPr>
          <a:xfrm>
            <a:off x="1331852" y="7286729"/>
            <a:ext cx="8645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8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鮎の稚魚放流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328801" y="8318802"/>
            <a:ext cx="178083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700" kern="100" dirty="0" smtClean="0">
                <a:solidFill>
                  <a:schemeClr val="bg1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2015</a:t>
            </a:r>
            <a:r>
              <a:rPr lang="ja-JP" altLang="en-US" sz="700" kern="100" dirty="0" smtClean="0">
                <a:solidFill>
                  <a:schemeClr val="bg1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700" kern="100" dirty="0" smtClean="0">
                <a:solidFill>
                  <a:schemeClr val="bg1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11</a:t>
            </a:r>
            <a:r>
              <a:rPr lang="ja-JP" altLang="en-US" sz="700" kern="100" dirty="0" smtClean="0">
                <a:solidFill>
                  <a:schemeClr val="bg1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月・</a:t>
            </a:r>
            <a:r>
              <a:rPr lang="en-US" altLang="ja-JP" sz="700" kern="100" dirty="0" smtClean="0">
                <a:solidFill>
                  <a:schemeClr val="bg1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12</a:t>
            </a:r>
            <a:r>
              <a:rPr lang="ja-JP" altLang="en-US" sz="700" kern="100" dirty="0" smtClean="0">
                <a:solidFill>
                  <a:schemeClr val="bg1"/>
                </a:solidFill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月　サケが帰ってきました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4877826" y="5367367"/>
            <a:ext cx="1991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000" kern="100" dirty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上田道と川の</a:t>
            </a:r>
            <a:r>
              <a:rPr lang="ja-JP" altLang="en-US" sz="10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駅　駐車場から施設に向かって左</a:t>
            </a:r>
            <a:r>
              <a:rPr lang="en-US" altLang="ja-JP" sz="10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(</a:t>
            </a:r>
            <a:r>
              <a:rPr lang="ja-JP" altLang="en-US" sz="10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西</a:t>
            </a:r>
            <a:r>
              <a:rPr lang="en-US" altLang="ja-JP" sz="10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)</a:t>
            </a:r>
            <a:r>
              <a:rPr lang="ja-JP" altLang="en-US" sz="1000" kern="100" dirty="0" smtClean="0">
                <a:latin typeface="Century" panose="02040604050505020304" pitchFamily="18" charset="0"/>
                <a:ea typeface="ＭＳ Ｐ明朝" panose="02020600040205080304" pitchFamily="18" charset="-128"/>
                <a:cs typeface="Times New Roman" panose="02020603050405020304" pitchFamily="18" charset="0"/>
              </a:rPr>
              <a:t>側の建物です。</a:t>
            </a:r>
          </a:p>
        </p:txBody>
      </p:sp>
    </p:spTree>
    <p:extLst>
      <p:ext uri="{BB962C8B-B14F-4D97-AF65-F5344CB8AC3E}">
        <p14:creationId xmlns:p14="http://schemas.microsoft.com/office/powerpoint/2010/main" val="4183033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78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Courier</vt:lpstr>
      <vt:lpstr>HGP創英ﾌﾟﾚｾﾞﾝｽEB</vt:lpstr>
      <vt:lpstr>HGS創英角ｺﾞｼｯｸUB</vt:lpstr>
      <vt:lpstr>HG丸ｺﾞｼｯｸM-PRO</vt:lpstr>
      <vt:lpstr>HG創英ﾌﾟﾚｾﾞﾝｽEB</vt:lpstr>
      <vt:lpstr>ＭＳ Ｐゴシック</vt:lpstr>
      <vt:lpstr>ＭＳ Ｐ明朝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これからの千曲川を考える会</dc:title>
  <dc:creator>cozy</dc:creator>
  <cp:lastModifiedBy>otogi_2</cp:lastModifiedBy>
  <cp:revision>33</cp:revision>
  <dcterms:created xsi:type="dcterms:W3CDTF">2016-02-06T03:53:38Z</dcterms:created>
  <dcterms:modified xsi:type="dcterms:W3CDTF">2016-03-03T04:01:07Z</dcterms:modified>
</cp:coreProperties>
</file>